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57" r:id="rId5"/>
  </p:sldIdLst>
  <p:sldSz cx="15998825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5BF"/>
    <a:srgbClr val="80CC80"/>
    <a:srgbClr val="6DB193"/>
    <a:srgbClr val="348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853" y="1472842"/>
            <a:ext cx="11999119" cy="3133172"/>
          </a:xfrm>
        </p:spPr>
        <p:txBody>
          <a:bodyPr anchor="b"/>
          <a:lstStyle>
            <a:lvl1pPr algn="ctr">
              <a:defRPr sz="7873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853" y="4726842"/>
            <a:ext cx="11999119" cy="2172804"/>
          </a:xfrm>
        </p:spPr>
        <p:txBody>
          <a:bodyPr/>
          <a:lstStyle>
            <a:lvl1pPr marL="0" indent="0" algn="ctr">
              <a:buNone/>
              <a:defRPr sz="3149"/>
            </a:lvl1pPr>
            <a:lvl2pPr marL="599938" indent="0" algn="ctr">
              <a:buNone/>
              <a:defRPr sz="2624"/>
            </a:lvl2pPr>
            <a:lvl3pPr marL="1199876" indent="0" algn="ctr">
              <a:buNone/>
              <a:defRPr sz="2362"/>
            </a:lvl3pPr>
            <a:lvl4pPr marL="1799814" indent="0" algn="ctr">
              <a:buNone/>
              <a:defRPr sz="2100"/>
            </a:lvl4pPr>
            <a:lvl5pPr marL="2399751" indent="0" algn="ctr">
              <a:buNone/>
              <a:defRPr sz="2100"/>
            </a:lvl5pPr>
            <a:lvl6pPr marL="2999689" indent="0" algn="ctr">
              <a:buNone/>
              <a:defRPr sz="2100"/>
            </a:lvl6pPr>
            <a:lvl7pPr marL="3599627" indent="0" algn="ctr">
              <a:buNone/>
              <a:defRPr sz="2100"/>
            </a:lvl7pPr>
            <a:lvl8pPr marL="4199565" indent="0" algn="ctr">
              <a:buNone/>
              <a:defRPr sz="2100"/>
            </a:lvl8pPr>
            <a:lvl9pPr marL="4799503" indent="0" algn="ctr">
              <a:buNone/>
              <a:defRPr sz="2100"/>
            </a:lvl9pPr>
          </a:lstStyle>
          <a:p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9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1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49159" y="479142"/>
            <a:ext cx="3449747" cy="7626692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9919" y="479142"/>
            <a:ext cx="10149255" cy="7626692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35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5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86" y="2243636"/>
            <a:ext cx="13798987" cy="3743557"/>
          </a:xfrm>
        </p:spPr>
        <p:txBody>
          <a:bodyPr anchor="b"/>
          <a:lstStyle>
            <a:lvl1pPr>
              <a:defRPr sz="7873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86" y="6022609"/>
            <a:ext cx="13798987" cy="1968648"/>
          </a:xfrm>
        </p:spPr>
        <p:txBody>
          <a:bodyPr/>
          <a:lstStyle>
            <a:lvl1pPr marL="0" indent="0">
              <a:buNone/>
              <a:defRPr sz="3149">
                <a:solidFill>
                  <a:schemeClr val="tx1">
                    <a:tint val="75000"/>
                  </a:schemeClr>
                </a:solidFill>
              </a:defRPr>
            </a:lvl1pPr>
            <a:lvl2pPr marL="599938" indent="0">
              <a:buNone/>
              <a:defRPr sz="2624">
                <a:solidFill>
                  <a:schemeClr val="tx1">
                    <a:tint val="75000"/>
                  </a:schemeClr>
                </a:solidFill>
              </a:defRPr>
            </a:lvl2pPr>
            <a:lvl3pPr marL="1199876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81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7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6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62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5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50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4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9919" y="2395710"/>
            <a:ext cx="6799501" cy="5710124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405" y="2395710"/>
            <a:ext cx="6799501" cy="5710124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5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3" y="479143"/>
            <a:ext cx="13798987" cy="1739495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004" y="2206137"/>
            <a:ext cx="6768252" cy="1081194"/>
          </a:xfrm>
        </p:spPr>
        <p:txBody>
          <a:bodyPr anchor="b"/>
          <a:lstStyle>
            <a:lvl1pPr marL="0" indent="0">
              <a:buNone/>
              <a:defRPr sz="3149" b="1"/>
            </a:lvl1pPr>
            <a:lvl2pPr marL="599938" indent="0">
              <a:buNone/>
              <a:defRPr sz="2624" b="1"/>
            </a:lvl2pPr>
            <a:lvl3pPr marL="1199876" indent="0">
              <a:buNone/>
              <a:defRPr sz="2362" b="1"/>
            </a:lvl3pPr>
            <a:lvl4pPr marL="1799814" indent="0">
              <a:buNone/>
              <a:defRPr sz="2100" b="1"/>
            </a:lvl4pPr>
            <a:lvl5pPr marL="2399751" indent="0">
              <a:buNone/>
              <a:defRPr sz="2100" b="1"/>
            </a:lvl5pPr>
            <a:lvl6pPr marL="2999689" indent="0">
              <a:buNone/>
              <a:defRPr sz="2100" b="1"/>
            </a:lvl6pPr>
            <a:lvl7pPr marL="3599627" indent="0">
              <a:buNone/>
              <a:defRPr sz="2100" b="1"/>
            </a:lvl7pPr>
            <a:lvl8pPr marL="4199565" indent="0">
              <a:buNone/>
              <a:defRPr sz="2100" b="1"/>
            </a:lvl8pPr>
            <a:lvl9pPr marL="4799503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004" y="3287331"/>
            <a:ext cx="6768252" cy="4835169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99405" y="2206137"/>
            <a:ext cx="6801584" cy="1081194"/>
          </a:xfrm>
        </p:spPr>
        <p:txBody>
          <a:bodyPr anchor="b"/>
          <a:lstStyle>
            <a:lvl1pPr marL="0" indent="0">
              <a:buNone/>
              <a:defRPr sz="3149" b="1"/>
            </a:lvl1pPr>
            <a:lvl2pPr marL="599938" indent="0">
              <a:buNone/>
              <a:defRPr sz="2624" b="1"/>
            </a:lvl2pPr>
            <a:lvl3pPr marL="1199876" indent="0">
              <a:buNone/>
              <a:defRPr sz="2362" b="1"/>
            </a:lvl3pPr>
            <a:lvl4pPr marL="1799814" indent="0">
              <a:buNone/>
              <a:defRPr sz="2100" b="1"/>
            </a:lvl4pPr>
            <a:lvl5pPr marL="2399751" indent="0">
              <a:buNone/>
              <a:defRPr sz="2100" b="1"/>
            </a:lvl5pPr>
            <a:lvl6pPr marL="2999689" indent="0">
              <a:buNone/>
              <a:defRPr sz="2100" b="1"/>
            </a:lvl6pPr>
            <a:lvl7pPr marL="3599627" indent="0">
              <a:buNone/>
              <a:defRPr sz="2100" b="1"/>
            </a:lvl7pPr>
            <a:lvl8pPr marL="4199565" indent="0">
              <a:buNone/>
              <a:defRPr sz="2100" b="1"/>
            </a:lvl8pPr>
            <a:lvl9pPr marL="4799503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99405" y="3287331"/>
            <a:ext cx="6801584" cy="4835169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65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1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56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4" y="599969"/>
            <a:ext cx="51600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1585" y="1295767"/>
            <a:ext cx="8099405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49"/>
            </a:lvl3pPr>
            <a:lvl4pPr>
              <a:defRPr sz="2624"/>
            </a:lvl4pPr>
            <a:lvl5pPr>
              <a:defRPr sz="2624"/>
            </a:lvl5pPr>
            <a:lvl6pPr>
              <a:defRPr sz="2624"/>
            </a:lvl6pPr>
            <a:lvl7pPr>
              <a:defRPr sz="2624"/>
            </a:lvl7pPr>
            <a:lvl8pPr>
              <a:defRPr sz="2624"/>
            </a:lvl8pPr>
            <a:lvl9pPr>
              <a:defRPr sz="2624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004" y="2699862"/>
            <a:ext cx="51600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38" indent="0">
              <a:buNone/>
              <a:defRPr sz="1837"/>
            </a:lvl2pPr>
            <a:lvl3pPr marL="1199876" indent="0">
              <a:buNone/>
              <a:defRPr sz="1575"/>
            </a:lvl3pPr>
            <a:lvl4pPr marL="1799814" indent="0">
              <a:buNone/>
              <a:defRPr sz="1312"/>
            </a:lvl4pPr>
            <a:lvl5pPr marL="2399751" indent="0">
              <a:buNone/>
              <a:defRPr sz="1312"/>
            </a:lvl5pPr>
            <a:lvl6pPr marL="2999689" indent="0">
              <a:buNone/>
              <a:defRPr sz="1312"/>
            </a:lvl6pPr>
            <a:lvl7pPr marL="3599627" indent="0">
              <a:buNone/>
              <a:defRPr sz="1312"/>
            </a:lvl7pPr>
            <a:lvl8pPr marL="4199565" indent="0">
              <a:buNone/>
              <a:defRPr sz="1312"/>
            </a:lvl8pPr>
            <a:lvl9pPr marL="4799503" indent="0">
              <a:buNone/>
              <a:defRPr sz="1312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9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4" y="599969"/>
            <a:ext cx="51600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585" y="1295767"/>
            <a:ext cx="8099405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38" indent="0">
              <a:buNone/>
              <a:defRPr sz="3674"/>
            </a:lvl2pPr>
            <a:lvl3pPr marL="1199876" indent="0">
              <a:buNone/>
              <a:defRPr sz="3149"/>
            </a:lvl3pPr>
            <a:lvl4pPr marL="1799814" indent="0">
              <a:buNone/>
              <a:defRPr sz="2624"/>
            </a:lvl4pPr>
            <a:lvl5pPr marL="2399751" indent="0">
              <a:buNone/>
              <a:defRPr sz="2624"/>
            </a:lvl5pPr>
            <a:lvl6pPr marL="2999689" indent="0">
              <a:buNone/>
              <a:defRPr sz="2624"/>
            </a:lvl6pPr>
            <a:lvl7pPr marL="3599627" indent="0">
              <a:buNone/>
              <a:defRPr sz="2624"/>
            </a:lvl7pPr>
            <a:lvl8pPr marL="4199565" indent="0">
              <a:buNone/>
              <a:defRPr sz="2624"/>
            </a:lvl8pPr>
            <a:lvl9pPr marL="4799503" indent="0">
              <a:buNone/>
              <a:defRPr sz="2624"/>
            </a:lvl9pPr>
          </a:lstStyle>
          <a:p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004" y="2699862"/>
            <a:ext cx="51600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38" indent="0">
              <a:buNone/>
              <a:defRPr sz="1837"/>
            </a:lvl2pPr>
            <a:lvl3pPr marL="1199876" indent="0">
              <a:buNone/>
              <a:defRPr sz="1575"/>
            </a:lvl3pPr>
            <a:lvl4pPr marL="1799814" indent="0">
              <a:buNone/>
              <a:defRPr sz="1312"/>
            </a:lvl4pPr>
            <a:lvl5pPr marL="2399751" indent="0">
              <a:buNone/>
              <a:defRPr sz="1312"/>
            </a:lvl5pPr>
            <a:lvl6pPr marL="2999689" indent="0">
              <a:buNone/>
              <a:defRPr sz="1312"/>
            </a:lvl6pPr>
            <a:lvl7pPr marL="3599627" indent="0">
              <a:buNone/>
              <a:defRPr sz="1312"/>
            </a:lvl7pPr>
            <a:lvl8pPr marL="4199565" indent="0">
              <a:buNone/>
              <a:defRPr sz="1312"/>
            </a:lvl8pPr>
            <a:lvl9pPr marL="4799503" indent="0">
              <a:buNone/>
              <a:defRPr sz="1312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9919" y="479143"/>
            <a:ext cx="13798987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919" y="2395710"/>
            <a:ext cx="13798987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9919" y="8341239"/>
            <a:ext cx="359973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39713-353B-470C-BCBF-410A9A9EE54B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99611" y="8341239"/>
            <a:ext cx="5399603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70" y="8341239"/>
            <a:ext cx="359973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CD44A-A0A5-44A0-A42C-F7012A091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60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99876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69" indent="-299969" algn="l" defTabSz="1199876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07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49" kern="1200">
          <a:solidFill>
            <a:schemeClr val="tx1"/>
          </a:solidFill>
          <a:latin typeface="+mn-lt"/>
          <a:ea typeface="+mn-ea"/>
          <a:cs typeface="+mn-cs"/>
        </a:defRPr>
      </a:lvl2pPr>
      <a:lvl3pPr marL="1499845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2099782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720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658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596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534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472" indent="-299969" algn="l" defTabSz="1199876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876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814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751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689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627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565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503" algn="l" defTabSz="1199876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microdemo.com/product/camera/l3cmos/" TargetMode="Externa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F61C37F-3466-F9C7-147B-D1EC44F82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90" y="3638592"/>
            <a:ext cx="4962549" cy="372191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5919A1F-DB21-DBE1-63C8-8D23A9E25B0A}"/>
              </a:ext>
            </a:extLst>
          </p:cNvPr>
          <p:cNvSpPr/>
          <p:nvPr/>
        </p:nvSpPr>
        <p:spPr>
          <a:xfrm>
            <a:off x="5544498" y="2213156"/>
            <a:ext cx="1825051" cy="708609"/>
          </a:xfrm>
          <a:prstGeom prst="rect">
            <a:avLst/>
          </a:prstGeom>
          <a:solidFill>
            <a:srgbClr val="80CC80">
              <a:alpha val="50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785" dirty="0"/>
          </a:p>
        </p:txBody>
      </p:sp>
      <p:sp>
        <p:nvSpPr>
          <p:cNvPr id="131" name="Arrow: Pentagon 130">
            <a:extLst>
              <a:ext uri="{FF2B5EF4-FFF2-40B4-BE49-F238E27FC236}">
                <a16:creationId xmlns:a16="http://schemas.microsoft.com/office/drawing/2014/main" id="{28449AB2-E126-6BFD-F6DC-FE36C6203222}"/>
              </a:ext>
            </a:extLst>
          </p:cNvPr>
          <p:cNvSpPr/>
          <p:nvPr/>
        </p:nvSpPr>
        <p:spPr>
          <a:xfrm rot="10800000">
            <a:off x="7796365" y="2213156"/>
            <a:ext cx="2202536" cy="708609"/>
          </a:xfrm>
          <a:prstGeom prst="homePlate">
            <a:avLst>
              <a:gd name="adj" fmla="val 110476"/>
            </a:avLst>
          </a:prstGeom>
          <a:solidFill>
            <a:srgbClr val="BFE5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85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6FDEE3-ECBF-01F8-1D08-55F5E811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68" y="1599720"/>
            <a:ext cx="1715688" cy="1889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7BA277-EE48-42F9-DFF0-577F7BFA947E}"/>
              </a:ext>
            </a:extLst>
          </p:cNvPr>
          <p:cNvSpPr/>
          <p:nvPr/>
        </p:nvSpPr>
        <p:spPr>
          <a:xfrm>
            <a:off x="2007098" y="2190218"/>
            <a:ext cx="1878516" cy="7086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BFE5B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785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8A09C86-C358-A48C-1ABA-B52B7D60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7" r="30633"/>
          <a:stretch/>
        </p:blipFill>
        <p:spPr>
          <a:xfrm rot="5400000">
            <a:off x="6082013" y="1839143"/>
            <a:ext cx="718131" cy="146617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5B1AA4-63C7-4B1D-FA0D-E2FCC5E4D5EA}"/>
              </a:ext>
            </a:extLst>
          </p:cNvPr>
          <p:cNvCxnSpPr>
            <a:cxnSpLocks/>
          </p:cNvCxnSpPr>
          <p:nvPr/>
        </p:nvCxnSpPr>
        <p:spPr>
          <a:xfrm>
            <a:off x="3417033" y="2191190"/>
            <a:ext cx="0" cy="7294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Flowchart: Direct Access Storage 64">
            <a:extLst>
              <a:ext uri="{FF2B5EF4-FFF2-40B4-BE49-F238E27FC236}">
                <a16:creationId xmlns:a16="http://schemas.microsoft.com/office/drawing/2014/main" id="{8ECA9001-8F02-6089-181E-2A61E2A13818}"/>
              </a:ext>
            </a:extLst>
          </p:cNvPr>
          <p:cNvSpPr/>
          <p:nvPr/>
        </p:nvSpPr>
        <p:spPr>
          <a:xfrm>
            <a:off x="7294482" y="1653882"/>
            <a:ext cx="323786" cy="1889626"/>
          </a:xfrm>
          <a:prstGeom prst="flowChartMagneticDrum">
            <a:avLst/>
          </a:prstGeom>
          <a:pattFill prst="sphere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785" dirty="0"/>
          </a:p>
        </p:txBody>
      </p:sp>
      <p:sp>
        <p:nvSpPr>
          <p:cNvPr id="70" name="Circle: Hollow 69">
            <a:extLst>
              <a:ext uri="{FF2B5EF4-FFF2-40B4-BE49-F238E27FC236}">
                <a16:creationId xmlns:a16="http://schemas.microsoft.com/office/drawing/2014/main" id="{0327ADE5-4F32-D755-9646-9155C9EE2702}"/>
              </a:ext>
            </a:extLst>
          </p:cNvPr>
          <p:cNvSpPr/>
          <p:nvPr/>
        </p:nvSpPr>
        <p:spPr>
          <a:xfrm>
            <a:off x="6734897" y="1645987"/>
            <a:ext cx="2161745" cy="1889626"/>
          </a:xfrm>
          <a:prstGeom prst="donut">
            <a:avLst>
              <a:gd name="adj" fmla="val 466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5700000" rev="0"/>
            </a:camera>
            <a:lightRig rig="threePt" dir="t"/>
          </a:scene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785">
              <a:solidFill>
                <a:schemeClr val="tx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0B76FA0-12C7-C2AF-3C60-1B2DBCB4DA5F}"/>
              </a:ext>
            </a:extLst>
          </p:cNvPr>
          <p:cNvCxnSpPr>
            <a:cxnSpLocks/>
          </p:cNvCxnSpPr>
          <p:nvPr/>
        </p:nvCxnSpPr>
        <p:spPr>
          <a:xfrm>
            <a:off x="8994786" y="2212180"/>
            <a:ext cx="0" cy="7294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F73818-03E9-E40A-F72F-828AE62EA776}"/>
              </a:ext>
            </a:extLst>
          </p:cNvPr>
          <p:cNvCxnSpPr>
            <a:cxnSpLocks/>
          </p:cNvCxnSpPr>
          <p:nvPr/>
        </p:nvCxnSpPr>
        <p:spPr>
          <a:xfrm>
            <a:off x="8807898" y="2212180"/>
            <a:ext cx="0" cy="7294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EE05465-3726-8092-B085-58DFEC1C008A}"/>
              </a:ext>
            </a:extLst>
          </p:cNvPr>
          <p:cNvGrpSpPr/>
          <p:nvPr/>
        </p:nvGrpSpPr>
        <p:grpSpPr>
          <a:xfrm>
            <a:off x="9238303" y="1669515"/>
            <a:ext cx="197796" cy="1849049"/>
            <a:chOff x="6933146" y="1682040"/>
            <a:chExt cx="150733" cy="140907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C7B77B5-DEE5-7874-4962-BE989DD97005}"/>
                </a:ext>
              </a:extLst>
            </p:cNvPr>
            <p:cNvGrpSpPr/>
            <p:nvPr/>
          </p:nvGrpSpPr>
          <p:grpSpPr>
            <a:xfrm>
              <a:off x="6933146" y="1682040"/>
              <a:ext cx="150733" cy="1296000"/>
              <a:chOff x="7999967" y="1689297"/>
              <a:chExt cx="150733" cy="129600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9EBC9F1-937A-4279-0121-FC259ABD76C9}"/>
                  </a:ext>
                </a:extLst>
              </p:cNvPr>
              <p:cNvSpPr/>
              <p:nvPr/>
            </p:nvSpPr>
            <p:spPr>
              <a:xfrm>
                <a:off x="7999967" y="1689297"/>
                <a:ext cx="95979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88B05A3-6E7B-4102-1836-44C4B16F238E}"/>
                  </a:ext>
                </a:extLst>
              </p:cNvPr>
              <p:cNvSpPr/>
              <p:nvPr/>
            </p:nvSpPr>
            <p:spPr>
              <a:xfrm>
                <a:off x="7999967" y="1797297"/>
                <a:ext cx="127601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223717E-D2AD-657B-9B8A-919CE3F2AAB2}"/>
                  </a:ext>
                </a:extLst>
              </p:cNvPr>
              <p:cNvSpPr/>
              <p:nvPr/>
            </p:nvSpPr>
            <p:spPr>
              <a:xfrm>
                <a:off x="7999967" y="1905297"/>
                <a:ext cx="95979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80FAF05-83F2-6805-23B4-4462CAC6B7D6}"/>
                  </a:ext>
                </a:extLst>
              </p:cNvPr>
              <p:cNvSpPr/>
              <p:nvPr/>
            </p:nvSpPr>
            <p:spPr>
              <a:xfrm>
                <a:off x="7999968" y="2013297"/>
                <a:ext cx="127600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0DC1C9F-77CC-EE4B-2593-7B95DD4FFF95}"/>
                  </a:ext>
                </a:extLst>
              </p:cNvPr>
              <p:cNvSpPr/>
              <p:nvPr/>
            </p:nvSpPr>
            <p:spPr>
              <a:xfrm>
                <a:off x="7999968" y="2121297"/>
                <a:ext cx="95978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3C7FC78-8E03-341C-9C0D-01BBEBB4AD36}"/>
                  </a:ext>
                </a:extLst>
              </p:cNvPr>
              <p:cNvSpPr/>
              <p:nvPr/>
            </p:nvSpPr>
            <p:spPr>
              <a:xfrm>
                <a:off x="7999968" y="2229297"/>
                <a:ext cx="150732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10EFE3-7305-FD5F-5EA8-5C62F57AC38D}"/>
                  </a:ext>
                </a:extLst>
              </p:cNvPr>
              <p:cNvSpPr/>
              <p:nvPr/>
            </p:nvSpPr>
            <p:spPr>
              <a:xfrm>
                <a:off x="7999968" y="2337297"/>
                <a:ext cx="127600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103F0C3-6966-2D03-1934-21AD040FCA29}"/>
                  </a:ext>
                </a:extLst>
              </p:cNvPr>
              <p:cNvSpPr/>
              <p:nvPr/>
            </p:nvSpPr>
            <p:spPr>
              <a:xfrm>
                <a:off x="7999968" y="2445297"/>
                <a:ext cx="95978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2A324E9-4DA6-9EAC-05CE-2F2FFEC0A94C}"/>
                  </a:ext>
                </a:extLst>
              </p:cNvPr>
              <p:cNvSpPr/>
              <p:nvPr/>
            </p:nvSpPr>
            <p:spPr>
              <a:xfrm>
                <a:off x="7999968" y="2553297"/>
                <a:ext cx="127600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2F1D32-1AC7-78E9-FC5E-355B573C6DB5}"/>
                  </a:ext>
                </a:extLst>
              </p:cNvPr>
              <p:cNvSpPr/>
              <p:nvPr/>
            </p:nvSpPr>
            <p:spPr>
              <a:xfrm>
                <a:off x="7999968" y="2661297"/>
                <a:ext cx="150732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E0515D2-CEE4-2D55-2A04-A0E51F4B7959}"/>
                  </a:ext>
                </a:extLst>
              </p:cNvPr>
              <p:cNvSpPr/>
              <p:nvPr/>
            </p:nvSpPr>
            <p:spPr>
              <a:xfrm>
                <a:off x="7999967" y="2769297"/>
                <a:ext cx="82697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3BD17CE-734C-235A-9227-EE8336D15A1F}"/>
                  </a:ext>
                </a:extLst>
              </p:cNvPr>
              <p:cNvSpPr/>
              <p:nvPr/>
            </p:nvSpPr>
            <p:spPr>
              <a:xfrm>
                <a:off x="7999968" y="2877297"/>
                <a:ext cx="108000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85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FA0835-82B8-E8A0-30BC-CD956BE0C8D2}"/>
                </a:ext>
              </a:extLst>
            </p:cNvPr>
            <p:cNvSpPr/>
            <p:nvPr/>
          </p:nvSpPr>
          <p:spPr>
            <a:xfrm>
              <a:off x="6933147" y="2983118"/>
              <a:ext cx="127600" cy="10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17CA92-AE18-8185-D3C2-AC3F4141A49B}"/>
              </a:ext>
            </a:extLst>
          </p:cNvPr>
          <p:cNvCxnSpPr>
            <a:cxnSpLocks/>
          </p:cNvCxnSpPr>
          <p:nvPr/>
        </p:nvCxnSpPr>
        <p:spPr>
          <a:xfrm>
            <a:off x="3169430" y="2195544"/>
            <a:ext cx="0" cy="7294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A4A4A89-6890-BBD7-19A2-C9C0D0F33E5B}"/>
              </a:ext>
            </a:extLst>
          </p:cNvPr>
          <p:cNvGrpSpPr/>
          <p:nvPr/>
        </p:nvGrpSpPr>
        <p:grpSpPr>
          <a:xfrm>
            <a:off x="9885439" y="1855065"/>
            <a:ext cx="2144625" cy="1417219"/>
            <a:chOff x="6640552" y="4503828"/>
            <a:chExt cx="1634324" cy="108000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24A9CE0-75D6-25CD-6C4E-21EB89393EDF}"/>
                </a:ext>
              </a:extLst>
            </p:cNvPr>
            <p:cNvSpPr/>
            <p:nvPr/>
          </p:nvSpPr>
          <p:spPr>
            <a:xfrm>
              <a:off x="6640552" y="4503828"/>
              <a:ext cx="116114" cy="108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A5E88F2-84D1-BC72-E6EA-504C8B98D8DA}"/>
                </a:ext>
              </a:extLst>
            </p:cNvPr>
            <p:cNvSpPr/>
            <p:nvPr/>
          </p:nvSpPr>
          <p:spPr>
            <a:xfrm>
              <a:off x="6944194" y="4701921"/>
              <a:ext cx="116114" cy="72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9DF168A-937C-5D73-A5F3-F67801AB3436}"/>
                </a:ext>
              </a:extLst>
            </p:cNvPr>
            <p:cNvSpPr/>
            <p:nvPr/>
          </p:nvSpPr>
          <p:spPr>
            <a:xfrm>
              <a:off x="7255638" y="4895442"/>
              <a:ext cx="116114" cy="36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EC11EB8-29DE-986F-4459-B7FC8E86D581}"/>
                </a:ext>
              </a:extLst>
            </p:cNvPr>
            <p:cNvSpPr/>
            <p:nvPr/>
          </p:nvSpPr>
          <p:spPr>
            <a:xfrm>
              <a:off x="8158762" y="4503828"/>
              <a:ext cx="116114" cy="108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2DFBDB4-C758-6D90-345A-3C449B876193}"/>
                </a:ext>
              </a:extLst>
            </p:cNvPr>
            <p:cNvSpPr/>
            <p:nvPr/>
          </p:nvSpPr>
          <p:spPr>
            <a:xfrm>
              <a:off x="7855120" y="4720356"/>
              <a:ext cx="116114" cy="72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9A2CB7-6DD4-FE8E-0F0E-88DA0EBEAEAF}"/>
                </a:ext>
              </a:extLst>
            </p:cNvPr>
            <p:cNvSpPr/>
            <p:nvPr/>
          </p:nvSpPr>
          <p:spPr>
            <a:xfrm>
              <a:off x="7559280" y="4895442"/>
              <a:ext cx="116114" cy="360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785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792A041-31FA-A442-8B0C-B2ED083303C4}"/>
              </a:ext>
            </a:extLst>
          </p:cNvPr>
          <p:cNvSpPr/>
          <p:nvPr/>
        </p:nvSpPr>
        <p:spPr>
          <a:xfrm>
            <a:off x="12014275" y="2209370"/>
            <a:ext cx="807540" cy="708609"/>
          </a:xfrm>
          <a:prstGeom prst="rect">
            <a:avLst/>
          </a:prstGeom>
          <a:solidFill>
            <a:srgbClr val="80CC80">
              <a:alpha val="50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785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96BA5FA-D349-921A-C81C-65930278C85E}"/>
              </a:ext>
            </a:extLst>
          </p:cNvPr>
          <p:cNvSpPr txBox="1"/>
          <p:nvPr/>
        </p:nvSpPr>
        <p:spPr>
          <a:xfrm>
            <a:off x="3378928" y="1160033"/>
            <a:ext cx="2693365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98" dirty="0">
                <a:latin typeface="Arial" panose="020B0604020202020204" pitchFamily="34" charset="0"/>
                <a:cs typeface="Arial" panose="020B0604020202020204" pitchFamily="34" charset="0"/>
              </a:rPr>
              <a:t>Dynamic disturbance</a:t>
            </a:r>
            <a:endParaRPr lang="zh-CN" altLang="en-US" sz="2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E544B-D153-088E-A863-5AB5544ACC82}"/>
              </a:ext>
            </a:extLst>
          </p:cNvPr>
          <p:cNvSpPr txBox="1"/>
          <p:nvPr/>
        </p:nvSpPr>
        <p:spPr>
          <a:xfrm>
            <a:off x="6836788" y="1144212"/>
            <a:ext cx="1662635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8" dirty="0">
                <a:latin typeface="Arial" panose="020B0604020202020204" pitchFamily="34" charset="0"/>
                <a:cs typeface="Arial" panose="020B0604020202020204" pitchFamily="34" charset="0"/>
              </a:rPr>
              <a:t>CohereSync</a:t>
            </a:r>
            <a:endParaRPr lang="zh-CN" altLang="en-US" sz="2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68BCA-3B29-9325-F1CD-590406C54304}"/>
              </a:ext>
            </a:extLst>
          </p:cNvPr>
          <p:cNvSpPr txBox="1"/>
          <p:nvPr/>
        </p:nvSpPr>
        <p:spPr>
          <a:xfrm>
            <a:off x="10123633" y="1470729"/>
            <a:ext cx="1617751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8" dirty="0">
                <a:latin typeface="Arial" panose="020B0604020202020204" pitchFamily="34" charset="0"/>
                <a:cs typeface="Arial" panose="020B0604020202020204" pitchFamily="34" charset="0"/>
              </a:rPr>
              <a:t>Neural Prop</a:t>
            </a:r>
            <a:endParaRPr lang="zh-CN" altLang="en-US" sz="2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19" descr="Camera with solid fill">
            <a:extLst>
              <a:ext uri="{FF2B5EF4-FFF2-40B4-BE49-F238E27FC236}">
                <a16:creationId xmlns:a16="http://schemas.microsoft.com/office/drawing/2014/main" id="{9C7BD54A-4A3B-209B-4A18-73135E883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7254" y="1826252"/>
            <a:ext cx="1323291" cy="13232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FDB043-0026-94C4-BCC8-B974179367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59" t="18847" r="34662" b="31965"/>
          <a:stretch/>
        </p:blipFill>
        <p:spPr>
          <a:xfrm rot="10800000">
            <a:off x="6639110" y="5597765"/>
            <a:ext cx="1417219" cy="14172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436095-1695-6331-169C-9A4657C4EA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823" t="24562" r="30997" b="26253"/>
          <a:stretch/>
        </p:blipFill>
        <p:spPr>
          <a:xfrm rot="10800000">
            <a:off x="6639110" y="3909359"/>
            <a:ext cx="1417219" cy="14172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14CF39-333E-96D3-A17F-00E203B6421F}"/>
              </a:ext>
            </a:extLst>
          </p:cNvPr>
          <p:cNvSpPr txBox="1"/>
          <p:nvPr/>
        </p:nvSpPr>
        <p:spPr>
          <a:xfrm rot="16200000">
            <a:off x="5971931" y="441636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21B85-5290-BAAE-B769-D12FE89DC038}"/>
              </a:ext>
            </a:extLst>
          </p:cNvPr>
          <p:cNvSpPr txBox="1"/>
          <p:nvPr/>
        </p:nvSpPr>
        <p:spPr>
          <a:xfrm rot="16200000">
            <a:off x="5734690" y="61199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CohereSync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2A0A8B-11B4-2FDB-11DE-D63B2D923A66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321413" y="5054354"/>
            <a:ext cx="2731" cy="754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8B5098-297B-6D00-0482-7F08C728947D}"/>
              </a:ext>
            </a:extLst>
          </p:cNvPr>
          <p:cNvSpPr txBox="1"/>
          <p:nvPr/>
        </p:nvSpPr>
        <p:spPr>
          <a:xfrm>
            <a:off x="8102365" y="522227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Ideal Prop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6D705-DBAF-CA4A-1C0B-8B70447C72F4}"/>
              </a:ext>
            </a:extLst>
          </p:cNvPr>
          <p:cNvSpPr txBox="1"/>
          <p:nvPr/>
        </p:nvSpPr>
        <p:spPr>
          <a:xfrm rot="16200000">
            <a:off x="7727237" y="440322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Hologram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E70764-98E3-A91C-84EE-A394ADFBF25E}"/>
              </a:ext>
            </a:extLst>
          </p:cNvPr>
          <p:cNvCxnSpPr>
            <a:cxnSpLocks/>
            <a:stCxn id="45" idx="0"/>
            <a:endCxn id="115" idx="2"/>
          </p:cNvCxnSpPr>
          <p:nvPr/>
        </p:nvCxnSpPr>
        <p:spPr>
          <a:xfrm flipH="1" flipV="1">
            <a:off x="9322024" y="3518564"/>
            <a:ext cx="2120" cy="59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4B9B76-DE8B-A46B-EDE5-C0748D1428F7}"/>
              </a:ext>
            </a:extLst>
          </p:cNvPr>
          <p:cNvSpPr txBox="1"/>
          <p:nvPr/>
        </p:nvSpPr>
        <p:spPr>
          <a:xfrm rot="16200000">
            <a:off x="7772119" y="608672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E8446CF2-18F4-3E47-171A-B1431ADADB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4867" t="30208" r="25341" b="23757"/>
          <a:stretch/>
        </p:blipFill>
        <p:spPr>
          <a:xfrm>
            <a:off x="10200882" y="5265704"/>
            <a:ext cx="2147076" cy="186491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511C0F-7FA7-25D3-B886-9DFAE50447C6}"/>
              </a:ext>
            </a:extLst>
          </p:cNvPr>
          <p:cNvSpPr txBox="1"/>
          <p:nvPr/>
        </p:nvSpPr>
        <p:spPr>
          <a:xfrm>
            <a:off x="8917178" y="1225256"/>
            <a:ext cx="737702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8" dirty="0">
                <a:latin typeface="Arial" panose="020B0604020202020204" pitchFamily="34" charset="0"/>
                <a:cs typeface="Arial" panose="020B0604020202020204" pitchFamily="34" charset="0"/>
              </a:rPr>
              <a:t>SLM</a:t>
            </a:r>
            <a:endParaRPr lang="zh-CN" altLang="en-US" sz="2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D5CB5-65C0-78C5-D5DF-9722E3E00C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b="16115"/>
          <a:stretch/>
        </p:blipFill>
        <p:spPr>
          <a:xfrm>
            <a:off x="12418045" y="5800370"/>
            <a:ext cx="1676800" cy="9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2A45E-4FBC-2E59-80FF-C8E3143B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b="16115"/>
          <a:stretch/>
        </p:blipFill>
        <p:spPr>
          <a:xfrm>
            <a:off x="12418045" y="4111970"/>
            <a:ext cx="1676800" cy="943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A4B756-C85B-FA4E-4969-F89DCE2A6206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13256445" y="5055170"/>
            <a:ext cx="0" cy="745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BACB25-3DAA-7B66-142C-B92CD0000E72}"/>
              </a:ext>
            </a:extLst>
          </p:cNvPr>
          <p:cNvSpPr txBox="1"/>
          <p:nvPr/>
        </p:nvSpPr>
        <p:spPr>
          <a:xfrm>
            <a:off x="13299281" y="522227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zh-CN" altLang="en-US" sz="18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C4A4A-5305-A1F3-9B1C-C6F9C01569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256445" y="3111211"/>
            <a:ext cx="0" cy="1000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AFEB8D-624A-99B3-5086-93B4B292BFCD}"/>
              </a:ext>
            </a:extLst>
          </p:cNvPr>
          <p:cNvSpPr txBox="1"/>
          <p:nvPr/>
        </p:nvSpPr>
        <p:spPr>
          <a:xfrm>
            <a:off x="13284227" y="342634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endParaRPr lang="zh-CN" altLang="en-US" sz="18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4AF2AE-9708-3ACD-5475-2599D3FF2509}"/>
              </a:ext>
            </a:extLst>
          </p:cNvPr>
          <p:cNvCxnSpPr>
            <a:cxnSpLocks/>
            <a:stCxn id="9" idx="1"/>
            <a:endCxn id="45" idx="3"/>
          </p:cNvCxnSpPr>
          <p:nvPr/>
        </p:nvCxnSpPr>
        <p:spPr>
          <a:xfrm flipH="1" flipV="1">
            <a:off x="10162544" y="4582754"/>
            <a:ext cx="2255501" cy="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9FB25FB-1269-15A1-0ABB-16DA727078FD}"/>
              </a:ext>
            </a:extLst>
          </p:cNvPr>
          <p:cNvSpPr txBox="1"/>
          <p:nvPr/>
        </p:nvSpPr>
        <p:spPr>
          <a:xfrm>
            <a:off x="10565743" y="417184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SGD Iteration</a:t>
            </a:r>
            <a:endParaRPr lang="zh-CN" altLang="en-US" sz="18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6103F05-AFEA-CBCC-6983-174C2616F7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4" y="4111154"/>
            <a:ext cx="1676800" cy="943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326ECD-3B8D-C283-C95F-814D0A31FC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47" y="5799791"/>
            <a:ext cx="1676800" cy="9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04635-C112-FAEC-C4ED-1E446B003C7D}"/>
              </a:ext>
            </a:extLst>
          </p:cNvPr>
          <p:cNvSpPr txBox="1"/>
          <p:nvPr/>
        </p:nvSpPr>
        <p:spPr>
          <a:xfrm>
            <a:off x="1582463" y="1555703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(a)</a:t>
            </a:r>
            <a:endParaRPr lang="zh-CN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C8A2C-ACF6-8D9B-2C4E-AA5F92267316}"/>
              </a:ext>
            </a:extLst>
          </p:cNvPr>
          <p:cNvSpPr txBox="1"/>
          <p:nvPr/>
        </p:nvSpPr>
        <p:spPr>
          <a:xfrm>
            <a:off x="1533852" y="3523646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(b)</a:t>
            </a:r>
            <a:endParaRPr lang="zh-CN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B4023-5994-DA9A-A3C8-F1C2B3238B05}"/>
              </a:ext>
            </a:extLst>
          </p:cNvPr>
          <p:cNvSpPr txBox="1"/>
          <p:nvPr/>
        </p:nvSpPr>
        <p:spPr>
          <a:xfrm>
            <a:off x="6066024" y="3518564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(c)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3F0026-12A6-E84A-2B3A-7057D4B39ED6}"/>
              </a:ext>
            </a:extLst>
          </p:cNvPr>
          <p:cNvSpPr txBox="1"/>
          <p:nvPr/>
        </p:nvSpPr>
        <p:spPr>
          <a:xfrm>
            <a:off x="4377655" y="5230870"/>
            <a:ext cx="1261436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8" dirty="0">
                <a:latin typeface="Arial" panose="020B0604020202020204" pitchFamily="34" charset="0"/>
                <a:cs typeface="Arial" panose="020B0604020202020204" pitchFamily="34" charset="0"/>
              </a:rPr>
              <a:t>Trade-off</a:t>
            </a:r>
            <a:endParaRPr lang="zh-CN" altLang="en-US" sz="20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4317AB-2426-840F-5CA9-DDE2D82E36E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798646" y="4423506"/>
            <a:ext cx="209727" cy="8073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CB3D93-603A-21F8-E7AA-FC034C9FEA2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001477" y="5438459"/>
            <a:ext cx="3761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4E25A2-CFAB-C808-7547-0531697925C5}"/>
              </a:ext>
            </a:extLst>
          </p:cNvPr>
          <p:cNvSpPr txBox="1"/>
          <p:nvPr/>
        </p:nvSpPr>
        <p:spPr>
          <a:xfrm>
            <a:off x="7999412" y="3515521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(d)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3D0D0BD-3C3C-CEF2-9FAC-06F5C8FF57C7}"/>
              </a:ext>
            </a:extLst>
          </p:cNvPr>
          <p:cNvGrpSpPr/>
          <p:nvPr/>
        </p:nvGrpSpPr>
        <p:grpSpPr>
          <a:xfrm>
            <a:off x="384934" y="525025"/>
            <a:ext cx="8999538" cy="4310781"/>
            <a:chOff x="990905" y="2727568"/>
            <a:chExt cx="8999538" cy="43107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86F582-1585-E529-1382-D92665E7C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133"/>
            <a:stretch/>
          </p:blipFill>
          <p:spPr>
            <a:xfrm>
              <a:off x="990905" y="2727568"/>
              <a:ext cx="8999538" cy="431078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4E673-50F0-3BA8-DC66-45B250DE827A}"/>
                </a:ext>
              </a:extLst>
            </p:cNvPr>
            <p:cNvCxnSpPr>
              <a:cxnSpLocks/>
            </p:cNvCxnSpPr>
            <p:nvPr/>
          </p:nvCxnSpPr>
          <p:spPr>
            <a:xfrm>
              <a:off x="9492343" y="4376057"/>
              <a:ext cx="50800" cy="6458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4FBAF-FDF7-4662-67F4-422617C2630B}"/>
                </a:ext>
              </a:extLst>
            </p:cNvPr>
            <p:cNvSpPr txBox="1"/>
            <p:nvPr/>
          </p:nvSpPr>
          <p:spPr>
            <a:xfrm>
              <a:off x="6919416" y="3046065"/>
              <a:ext cx="2579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Dynamic disturbance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540DB3-9D4F-5EE2-2A77-7F6E9781F9C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209192" y="3446175"/>
              <a:ext cx="61265" cy="7339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BC7057-491B-2A41-CF8E-E55AA7475FCF}"/>
                </a:ext>
              </a:extLst>
            </p:cNvPr>
            <p:cNvSpPr txBox="1"/>
            <p:nvPr/>
          </p:nvSpPr>
          <p:spPr>
            <a:xfrm>
              <a:off x="9079409" y="4004492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Laser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00A556-0F00-0996-8014-8BA3B7DF30F3}"/>
                </a:ext>
              </a:extLst>
            </p:cNvPr>
            <p:cNvSpPr txBox="1"/>
            <p:nvPr/>
          </p:nvSpPr>
          <p:spPr>
            <a:xfrm>
              <a:off x="6669951" y="5738468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D535D1A-6A00-FFE3-542A-23AD86F015F3}"/>
                </a:ext>
              </a:extLst>
            </p:cNvPr>
            <p:cNvCxnSpPr>
              <a:cxnSpLocks/>
            </p:cNvCxnSpPr>
            <p:nvPr/>
          </p:nvCxnSpPr>
          <p:spPr>
            <a:xfrm>
              <a:off x="7089297" y="5050971"/>
              <a:ext cx="1" cy="7102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133F26-1010-438B-F0BA-768814FA7A1B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5740400" y="3825361"/>
              <a:ext cx="50800" cy="6973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588CA3-9E39-4371-0A86-50059FEE5CE2}"/>
                </a:ext>
              </a:extLst>
            </p:cNvPr>
            <p:cNvSpPr txBox="1"/>
            <p:nvPr/>
          </p:nvSpPr>
          <p:spPr>
            <a:xfrm>
              <a:off x="5208748" y="3425251"/>
              <a:ext cx="1063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Diffuser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F5A17E-1E7F-393E-0EC4-E941FAFF8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0570" y="5551714"/>
              <a:ext cx="1" cy="601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BE6825-3400-A009-92BC-911FF8307D49}"/>
                </a:ext>
              </a:extLst>
            </p:cNvPr>
            <p:cNvSpPr txBox="1"/>
            <p:nvPr/>
          </p:nvSpPr>
          <p:spPr>
            <a:xfrm>
              <a:off x="5139434" y="6153092"/>
              <a:ext cx="10422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Pinhole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97E6BB-F319-2958-D415-7D0F0A4430D7}"/>
                </a:ext>
              </a:extLst>
            </p:cNvPr>
            <p:cNvCxnSpPr>
              <a:cxnSpLocks/>
            </p:cNvCxnSpPr>
            <p:nvPr/>
          </p:nvCxnSpPr>
          <p:spPr>
            <a:xfrm>
              <a:off x="1489518" y="5651135"/>
              <a:ext cx="56253" cy="5019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FFFB7B-7265-43AA-D996-3C3431F065FF}"/>
                </a:ext>
              </a:extLst>
            </p:cNvPr>
            <p:cNvSpPr txBox="1"/>
            <p:nvPr/>
          </p:nvSpPr>
          <p:spPr>
            <a:xfrm>
              <a:off x="1256863" y="6138578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D4994BE-E8E5-7FCE-898E-EE8439C092D1}"/>
                </a:ext>
              </a:extLst>
            </p:cNvPr>
            <p:cNvSpPr txBox="1"/>
            <p:nvPr/>
          </p:nvSpPr>
          <p:spPr>
            <a:xfrm>
              <a:off x="2593270" y="6138578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Lens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F4E7A0-5023-492E-B761-77CF330E5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4497" y="5651135"/>
              <a:ext cx="1" cy="601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8F91D7-9440-A2E7-FC0A-41FF3ADB80BC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7629157" y="5548634"/>
              <a:ext cx="15007" cy="601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573E60-9669-F0B1-F1D5-02B599337404}"/>
                </a:ext>
              </a:extLst>
            </p:cNvPr>
            <p:cNvSpPr txBox="1"/>
            <p:nvPr/>
          </p:nvSpPr>
          <p:spPr>
            <a:xfrm>
              <a:off x="7258703" y="6150012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Lens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87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BC4E38-D5FC-4E5A-159D-919F72CE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6" t="2303" r="7895" b="4746"/>
          <a:stretch/>
        </p:blipFill>
        <p:spPr>
          <a:xfrm>
            <a:off x="9607574" y="969720"/>
            <a:ext cx="5191192" cy="720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90186E-E00D-B02A-B0B3-0509DECC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9" y="972569"/>
            <a:ext cx="8640000" cy="4138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DC904-C7F4-FE99-C27F-91756743B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9" y="5149818"/>
            <a:ext cx="288000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E789B-4019-A697-819A-8DD9181FF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039" y="5149818"/>
            <a:ext cx="288000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58E83-4E29-1227-3304-D21C48AAB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039" y="5149818"/>
            <a:ext cx="2880000" cy="28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01B6F9-D09E-6EC1-2E67-AE936CE61F2B}"/>
              </a:ext>
            </a:extLst>
          </p:cNvPr>
          <p:cNvSpPr txBox="1"/>
          <p:nvPr/>
        </p:nvSpPr>
        <p:spPr>
          <a:xfrm>
            <a:off x="942039" y="97256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0AFF9-EA48-C78D-4ADF-64B2DA775342}"/>
              </a:ext>
            </a:extLst>
          </p:cNvPr>
          <p:cNvSpPr txBox="1"/>
          <p:nvPr/>
        </p:nvSpPr>
        <p:spPr>
          <a:xfrm>
            <a:off x="10002338" y="137171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FABA4-F6D3-8326-5E42-0F26D58EB073}"/>
              </a:ext>
            </a:extLst>
          </p:cNvPr>
          <p:cNvSpPr txBox="1"/>
          <p:nvPr/>
        </p:nvSpPr>
        <p:spPr>
          <a:xfrm>
            <a:off x="890970" y="511110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42C18-D467-D4A0-2DFD-A4D3578FFB05}"/>
              </a:ext>
            </a:extLst>
          </p:cNvPr>
          <p:cNvSpPr txBox="1"/>
          <p:nvPr/>
        </p:nvSpPr>
        <p:spPr>
          <a:xfrm>
            <a:off x="3796504" y="510676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2AE14E-DBC8-C949-447A-21BCC6955B43}"/>
              </a:ext>
            </a:extLst>
          </p:cNvPr>
          <p:cNvSpPr txBox="1"/>
          <p:nvPr/>
        </p:nvSpPr>
        <p:spPr>
          <a:xfrm>
            <a:off x="6686911" y="5106767"/>
            <a:ext cx="54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D9F420-C546-4B6C-B466-4EA927568930}"/>
              </a:ext>
            </a:extLst>
          </p:cNvPr>
          <p:cNvSpPr/>
          <p:nvPr/>
        </p:nvSpPr>
        <p:spPr>
          <a:xfrm>
            <a:off x="1687484" y="5877098"/>
            <a:ext cx="1413163" cy="141316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F1A415-6415-B047-AB15-F487422394E8}"/>
              </a:ext>
            </a:extLst>
          </p:cNvPr>
          <p:cNvSpPr/>
          <p:nvPr/>
        </p:nvSpPr>
        <p:spPr>
          <a:xfrm>
            <a:off x="4771568" y="6093209"/>
            <a:ext cx="980941" cy="9809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709D90-FB74-6D4A-2ADB-6CB2A385F303}"/>
              </a:ext>
            </a:extLst>
          </p:cNvPr>
          <p:cNvSpPr/>
          <p:nvPr/>
        </p:nvSpPr>
        <p:spPr>
          <a:xfrm>
            <a:off x="7828439" y="6271675"/>
            <a:ext cx="636221" cy="63622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1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39" descr="Camera with solid fill">
            <a:extLst>
              <a:ext uri="{FF2B5EF4-FFF2-40B4-BE49-F238E27FC236}">
                <a16:creationId xmlns:a16="http://schemas.microsoft.com/office/drawing/2014/main" id="{6F90AF88-E719-A6BF-26B5-2A31D430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78421" y="6871034"/>
            <a:ext cx="1199911" cy="119991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9858EB0-1390-A4B4-26FA-C1AD04312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9816"/>
          <a:stretch/>
        </p:blipFill>
        <p:spPr>
          <a:xfrm flipH="1">
            <a:off x="9339683" y="6281477"/>
            <a:ext cx="1497593" cy="1660601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3414237-E7D6-DBA9-A9B0-558722721B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01" y="5690012"/>
            <a:ext cx="2155020" cy="23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1879</TotalTime>
  <Words>53</Words>
  <Application>Microsoft Office PowerPoint</Application>
  <PresentationFormat>Custom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TongXin</dc:creator>
  <cp:lastModifiedBy>TongXin</cp:lastModifiedBy>
  <cp:revision>76</cp:revision>
  <dcterms:created xsi:type="dcterms:W3CDTF">2024-08-06T06:33:20Z</dcterms:created>
  <dcterms:modified xsi:type="dcterms:W3CDTF">2024-08-26T01:55:26Z</dcterms:modified>
</cp:coreProperties>
</file>